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7" r:id="rId4"/>
    <p:sldId id="268" r:id="rId5"/>
    <p:sldId id="269" r:id="rId6"/>
    <p:sldId id="261" r:id="rId7"/>
    <p:sldId id="270" r:id="rId8"/>
    <p:sldId id="263" r:id="rId9"/>
    <p:sldId id="271" r:id="rId10"/>
    <p:sldId id="27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68317A-2799-482A-9A83-E8090CC226D9}" v="60" dt="2021-11-05T20:57:30.0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A7E6E-11DE-4E5D-AA7F-AC71DFAEA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DD7EC93-B3A6-4A1F-ACD6-A5D8CFD47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4" y="-1087"/>
            <a:ext cx="12182451" cy="6856543"/>
          </a:xfrm>
        </p:spPr>
      </p:pic>
    </p:spTree>
    <p:extLst>
      <p:ext uri="{BB962C8B-B14F-4D97-AF65-F5344CB8AC3E}">
        <p14:creationId xmlns:p14="http://schemas.microsoft.com/office/powerpoint/2010/main" val="219041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F47AD2-476F-4980-B109-7154B9F24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4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4C1E6-E168-42DE-A71B-FB798322B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Изображение выглядит как текст, человек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63E1AEEF-E7F0-4C4F-8D02-C0FFCFF22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4" y="-1087"/>
            <a:ext cx="12172013" cy="6856543"/>
          </a:xfrm>
        </p:spPr>
      </p:pic>
    </p:spTree>
    <p:extLst>
      <p:ext uri="{BB962C8B-B14F-4D97-AF65-F5344CB8AC3E}">
        <p14:creationId xmlns:p14="http://schemas.microsoft.com/office/powerpoint/2010/main" val="415731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3DD8CD-E35C-4E8B-B0C5-D94BC87AE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9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74A05A-EA2E-42CE-AF7A-C1A0B7BA8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7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743E4D-7E3C-4807-90A3-5FE5992CB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76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82E16-CD68-4440-9E34-44E0F36A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Изображение выглядит как текст, человек, мужчина, толпа&#10;&#10;Автоматически созданное описание">
            <a:extLst>
              <a:ext uri="{FF2B5EF4-FFF2-40B4-BE49-F238E27FC236}">
                <a16:creationId xmlns:a16="http://schemas.microsoft.com/office/drawing/2014/main" id="{E11670EC-2ED6-47B6-9C49-773CC2417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4" y="-1087"/>
            <a:ext cx="12182451" cy="6856543"/>
          </a:xfrm>
        </p:spPr>
      </p:pic>
    </p:spTree>
    <p:extLst>
      <p:ext uri="{BB962C8B-B14F-4D97-AF65-F5344CB8AC3E}">
        <p14:creationId xmlns:p14="http://schemas.microsoft.com/office/powerpoint/2010/main" val="3018973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B42C83-EE5C-4CB9-B5D6-33E1C08AF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0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3582C-0BFE-482B-8C44-140F6B76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Изображение выглядит как текст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D79F99CA-89C9-4F67-BC1F-F7E80C538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4" y="-1087"/>
            <a:ext cx="12172013" cy="6856543"/>
          </a:xfrm>
        </p:spPr>
      </p:pic>
    </p:spTree>
    <p:extLst>
      <p:ext uri="{BB962C8B-B14F-4D97-AF65-F5344CB8AC3E}">
        <p14:creationId xmlns:p14="http://schemas.microsoft.com/office/powerpoint/2010/main" val="3627490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EF1C22-3CDB-4640-BDAB-E04B54291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023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</dc:creator>
  <cp:lastModifiedBy>Кирилова Оксана</cp:lastModifiedBy>
  <cp:revision>29</cp:revision>
  <dcterms:created xsi:type="dcterms:W3CDTF">2021-11-05T20:53:01Z</dcterms:created>
  <dcterms:modified xsi:type="dcterms:W3CDTF">2021-11-16T10:55:35Z</dcterms:modified>
</cp:coreProperties>
</file>